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8" r:id="rId2"/>
    <p:sldId id="276" r:id="rId3"/>
    <p:sldId id="256" r:id="rId4"/>
    <p:sldId id="257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75" r:id="rId13"/>
    <p:sldId id="264" r:id="rId14"/>
    <p:sldId id="265" r:id="rId15"/>
    <p:sldId id="274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CB4F9-7C1E-4B05-9166-F9B336F50F89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EB260F16-44DE-4AD6-81A5-B16CDD0FA8B2}">
      <dgm:prSet phldrT="[Metin]"/>
      <dgm:spPr/>
      <dgm:t>
        <a:bodyPr/>
        <a:lstStyle/>
        <a:p>
          <a:r>
            <a:rPr lang="tr-TR" b="1" dirty="0" smtClean="0"/>
            <a:t>Haber / Zaman / Bildirme Kipleri</a:t>
          </a:r>
          <a:endParaRPr lang="tr-TR" b="1" dirty="0"/>
        </a:p>
      </dgm:t>
    </dgm:pt>
    <dgm:pt modelId="{D0E5D7AD-4E87-48EE-9653-979FAD3EE332}" type="parTrans" cxnId="{D6FBE18E-7447-4607-9C3E-36106AB53BA2}">
      <dgm:prSet/>
      <dgm:spPr/>
      <dgm:t>
        <a:bodyPr/>
        <a:lstStyle/>
        <a:p>
          <a:endParaRPr lang="tr-TR"/>
        </a:p>
      </dgm:t>
    </dgm:pt>
    <dgm:pt modelId="{D7ADB4A9-752D-4A3E-A83A-F1CCF7DE25D0}" type="sibTrans" cxnId="{D6FBE18E-7447-4607-9C3E-36106AB53BA2}">
      <dgm:prSet/>
      <dgm:spPr/>
      <dgm:t>
        <a:bodyPr/>
        <a:lstStyle/>
        <a:p>
          <a:endParaRPr lang="tr-TR"/>
        </a:p>
      </dgm:t>
    </dgm:pt>
    <dgm:pt modelId="{F799B053-0F78-4A5D-8CF4-EFBB85C8E199}">
      <dgm:prSet phldrT="[Metin]"/>
      <dgm:spPr/>
      <dgm:t>
        <a:bodyPr/>
        <a:lstStyle/>
        <a:p>
          <a:r>
            <a:rPr lang="tr-TR" b="1" dirty="0" smtClean="0"/>
            <a:t>Görülen Geçmiş Z. </a:t>
          </a:r>
          <a:r>
            <a:rPr lang="tr-TR" dirty="0" smtClean="0"/>
            <a:t>(-</a:t>
          </a:r>
          <a:r>
            <a:rPr lang="tr-TR" dirty="0" err="1" smtClean="0"/>
            <a:t>dı</a:t>
          </a:r>
          <a:r>
            <a:rPr lang="tr-TR" dirty="0" smtClean="0"/>
            <a:t>)</a:t>
          </a:r>
        </a:p>
      </dgm:t>
    </dgm:pt>
    <dgm:pt modelId="{A92CFA1B-12DD-4B85-AA28-63484FBFF39B}" type="parTrans" cxnId="{75A619AA-C483-4D4C-8E85-528628455C5B}">
      <dgm:prSet/>
      <dgm:spPr/>
      <dgm:t>
        <a:bodyPr/>
        <a:lstStyle/>
        <a:p>
          <a:endParaRPr lang="tr-TR"/>
        </a:p>
      </dgm:t>
    </dgm:pt>
    <dgm:pt modelId="{35F91369-FC31-40BC-8BB0-C07D2C57B619}" type="sibTrans" cxnId="{75A619AA-C483-4D4C-8E85-528628455C5B}">
      <dgm:prSet/>
      <dgm:spPr/>
      <dgm:t>
        <a:bodyPr/>
        <a:lstStyle/>
        <a:p>
          <a:endParaRPr lang="tr-TR"/>
        </a:p>
      </dgm:t>
    </dgm:pt>
    <dgm:pt modelId="{CF43C160-E3AC-4418-A3B4-6E90AE357FE4}">
      <dgm:prSet phldrT="[Metin]"/>
      <dgm:spPr/>
      <dgm:t>
        <a:bodyPr/>
        <a:lstStyle/>
        <a:p>
          <a:r>
            <a:rPr lang="tr-TR" b="1" dirty="0" smtClean="0"/>
            <a:t>Duyulan Geçmiş Z. </a:t>
          </a:r>
          <a:r>
            <a:rPr lang="tr-TR" dirty="0" smtClean="0"/>
            <a:t>(-</a:t>
          </a:r>
          <a:r>
            <a:rPr lang="tr-TR" dirty="0" err="1" smtClean="0"/>
            <a:t>mış</a:t>
          </a:r>
          <a:r>
            <a:rPr lang="tr-TR" dirty="0" smtClean="0"/>
            <a:t>)</a:t>
          </a:r>
          <a:endParaRPr lang="tr-TR" dirty="0"/>
        </a:p>
      </dgm:t>
    </dgm:pt>
    <dgm:pt modelId="{9B50EBC6-C828-4EB2-95FB-7E3791761E4F}" type="parTrans" cxnId="{C1749E26-27A1-4D87-A409-E6FA7C8E3143}">
      <dgm:prSet/>
      <dgm:spPr/>
      <dgm:t>
        <a:bodyPr/>
        <a:lstStyle/>
        <a:p>
          <a:endParaRPr lang="tr-TR"/>
        </a:p>
      </dgm:t>
    </dgm:pt>
    <dgm:pt modelId="{4E05092F-0034-4310-8544-F86427561F49}" type="sibTrans" cxnId="{C1749E26-27A1-4D87-A409-E6FA7C8E3143}">
      <dgm:prSet/>
      <dgm:spPr/>
      <dgm:t>
        <a:bodyPr/>
        <a:lstStyle/>
        <a:p>
          <a:endParaRPr lang="tr-TR"/>
        </a:p>
      </dgm:t>
    </dgm:pt>
    <dgm:pt modelId="{FA64F350-9C49-4BF6-8BCD-19157D1FF394}">
      <dgm:prSet phldrT="[Metin]"/>
      <dgm:spPr/>
      <dgm:t>
        <a:bodyPr/>
        <a:lstStyle/>
        <a:p>
          <a:r>
            <a:rPr lang="tr-TR" b="1" dirty="0" smtClean="0"/>
            <a:t>Dilek Kipleri</a:t>
          </a:r>
          <a:endParaRPr lang="tr-TR" b="1" dirty="0"/>
        </a:p>
      </dgm:t>
    </dgm:pt>
    <dgm:pt modelId="{00E8228E-037C-4407-9848-578EF96521FD}" type="parTrans" cxnId="{A5CA2806-3C8D-43A4-847B-51EA20020905}">
      <dgm:prSet/>
      <dgm:spPr/>
      <dgm:t>
        <a:bodyPr/>
        <a:lstStyle/>
        <a:p>
          <a:endParaRPr lang="tr-TR"/>
        </a:p>
      </dgm:t>
    </dgm:pt>
    <dgm:pt modelId="{4AF3E472-5B67-4F6C-9238-0D312688C2AD}" type="sibTrans" cxnId="{A5CA2806-3C8D-43A4-847B-51EA20020905}">
      <dgm:prSet/>
      <dgm:spPr/>
      <dgm:t>
        <a:bodyPr/>
        <a:lstStyle/>
        <a:p>
          <a:endParaRPr lang="tr-TR"/>
        </a:p>
      </dgm:t>
    </dgm:pt>
    <dgm:pt modelId="{E74C7D5F-1106-441A-B907-4AAFE1A32128}">
      <dgm:prSet phldrT="[Metin]"/>
      <dgm:spPr/>
      <dgm:t>
        <a:bodyPr/>
        <a:lstStyle/>
        <a:p>
          <a:r>
            <a:rPr lang="tr-TR" b="1" i="0" dirty="0" smtClean="0"/>
            <a:t>Gereklilik Kipi </a:t>
          </a:r>
          <a:r>
            <a:rPr lang="tr-TR" b="0" i="0" dirty="0" smtClean="0"/>
            <a:t>(-malı)</a:t>
          </a:r>
          <a:endParaRPr lang="tr-TR" b="0" dirty="0"/>
        </a:p>
      </dgm:t>
    </dgm:pt>
    <dgm:pt modelId="{7A02D200-B9A4-4817-B25C-76B1B984C126}" type="parTrans" cxnId="{CEE331C4-D2B3-497D-9638-5040D6C7AB4C}">
      <dgm:prSet/>
      <dgm:spPr/>
      <dgm:t>
        <a:bodyPr/>
        <a:lstStyle/>
        <a:p>
          <a:endParaRPr lang="tr-TR"/>
        </a:p>
      </dgm:t>
    </dgm:pt>
    <dgm:pt modelId="{276D3566-AF66-403F-9221-0DBC8B90AE24}" type="sibTrans" cxnId="{CEE331C4-D2B3-497D-9638-5040D6C7AB4C}">
      <dgm:prSet/>
      <dgm:spPr/>
      <dgm:t>
        <a:bodyPr/>
        <a:lstStyle/>
        <a:p>
          <a:endParaRPr lang="tr-TR"/>
        </a:p>
      </dgm:t>
    </dgm:pt>
    <dgm:pt modelId="{B739A19C-D688-46FB-8614-72E7CC99BC98}">
      <dgm:prSet phldrT="[Metin]"/>
      <dgm:spPr/>
      <dgm:t>
        <a:bodyPr/>
        <a:lstStyle/>
        <a:p>
          <a:r>
            <a:rPr lang="tr-TR" b="1" i="0" dirty="0" smtClean="0"/>
            <a:t>İstek Kipi </a:t>
          </a:r>
          <a:r>
            <a:rPr lang="tr-TR" b="0" i="0" dirty="0" smtClean="0"/>
            <a:t>(-e, -a)</a:t>
          </a:r>
          <a:endParaRPr lang="tr-TR" b="0" dirty="0"/>
        </a:p>
      </dgm:t>
    </dgm:pt>
    <dgm:pt modelId="{498FD249-D765-44C4-B71C-4DDB1997F81F}" type="parTrans" cxnId="{C171E278-CD28-49B3-809C-0BD6542C5FDA}">
      <dgm:prSet/>
      <dgm:spPr/>
      <dgm:t>
        <a:bodyPr/>
        <a:lstStyle/>
        <a:p>
          <a:endParaRPr lang="tr-TR"/>
        </a:p>
      </dgm:t>
    </dgm:pt>
    <dgm:pt modelId="{7EDB4FCE-B202-40E2-B0EB-5C021F606153}" type="sibTrans" cxnId="{C171E278-CD28-49B3-809C-0BD6542C5FDA}">
      <dgm:prSet/>
      <dgm:spPr/>
      <dgm:t>
        <a:bodyPr/>
        <a:lstStyle/>
        <a:p>
          <a:endParaRPr lang="tr-TR"/>
        </a:p>
      </dgm:t>
    </dgm:pt>
    <dgm:pt modelId="{C9C5D2B4-CB05-4840-8618-B09A3D49F610}">
      <dgm:prSet phldrT="[Metin]"/>
      <dgm:spPr/>
      <dgm:t>
        <a:bodyPr/>
        <a:lstStyle/>
        <a:p>
          <a:r>
            <a:rPr lang="tr-TR" b="1" i="0" dirty="0" smtClean="0"/>
            <a:t>Dilek-Şart Kipi </a:t>
          </a:r>
          <a:r>
            <a:rPr lang="tr-TR" b="0" i="0" dirty="0" smtClean="0"/>
            <a:t>(-se,-</a:t>
          </a:r>
          <a:r>
            <a:rPr lang="tr-TR" b="0" i="0" dirty="0" err="1" smtClean="0"/>
            <a:t>sa</a:t>
          </a:r>
          <a:r>
            <a:rPr lang="tr-TR" b="0" i="0" dirty="0" smtClean="0"/>
            <a:t>)</a:t>
          </a:r>
          <a:endParaRPr lang="tr-TR" b="0" dirty="0"/>
        </a:p>
      </dgm:t>
    </dgm:pt>
    <dgm:pt modelId="{CB0D365E-BA62-4458-B4F2-D175A2815392}" type="parTrans" cxnId="{BC5DE83E-B301-42EF-94A4-5C1CB7BA3185}">
      <dgm:prSet/>
      <dgm:spPr/>
      <dgm:t>
        <a:bodyPr/>
        <a:lstStyle/>
        <a:p>
          <a:endParaRPr lang="tr-TR"/>
        </a:p>
      </dgm:t>
    </dgm:pt>
    <dgm:pt modelId="{0DEFADB7-09B0-41A9-ABEF-21EECE7C82F3}" type="sibTrans" cxnId="{BC5DE83E-B301-42EF-94A4-5C1CB7BA3185}">
      <dgm:prSet/>
      <dgm:spPr/>
      <dgm:t>
        <a:bodyPr/>
        <a:lstStyle/>
        <a:p>
          <a:endParaRPr lang="tr-TR"/>
        </a:p>
      </dgm:t>
    </dgm:pt>
    <dgm:pt modelId="{A75482DA-A3E0-4A8D-A9DC-1317C5452FF3}">
      <dgm:prSet phldrT="[Metin]"/>
      <dgm:spPr/>
      <dgm:t>
        <a:bodyPr/>
        <a:lstStyle/>
        <a:p>
          <a:r>
            <a:rPr lang="tr-TR" b="1" dirty="0" smtClean="0"/>
            <a:t>Şimdiki Z. </a:t>
          </a:r>
          <a:r>
            <a:rPr lang="tr-TR" dirty="0" smtClean="0"/>
            <a:t>(-yor/ -makta)</a:t>
          </a:r>
          <a:endParaRPr lang="tr-TR" dirty="0"/>
        </a:p>
      </dgm:t>
    </dgm:pt>
    <dgm:pt modelId="{80DFFEE6-B6A6-4F11-8730-F6A40A0EE544}" type="parTrans" cxnId="{393DD331-42EA-4125-8758-4DBE7781384B}">
      <dgm:prSet/>
      <dgm:spPr/>
      <dgm:t>
        <a:bodyPr/>
        <a:lstStyle/>
        <a:p>
          <a:endParaRPr lang="tr-TR"/>
        </a:p>
      </dgm:t>
    </dgm:pt>
    <dgm:pt modelId="{985A762D-1830-4270-9E9C-42A1F0BE74DB}" type="sibTrans" cxnId="{393DD331-42EA-4125-8758-4DBE7781384B}">
      <dgm:prSet/>
      <dgm:spPr/>
      <dgm:t>
        <a:bodyPr/>
        <a:lstStyle/>
        <a:p>
          <a:endParaRPr lang="tr-TR"/>
        </a:p>
      </dgm:t>
    </dgm:pt>
    <dgm:pt modelId="{FD9058B7-769E-4FF5-95D9-1564670C951C}">
      <dgm:prSet phldrT="[Metin]"/>
      <dgm:spPr/>
      <dgm:t>
        <a:bodyPr/>
        <a:lstStyle/>
        <a:p>
          <a:r>
            <a:rPr lang="tr-TR" b="1" dirty="0" smtClean="0"/>
            <a:t>Gelecek Zaman </a:t>
          </a:r>
          <a:r>
            <a:rPr lang="tr-TR" dirty="0" smtClean="0"/>
            <a:t>(-</a:t>
          </a:r>
          <a:r>
            <a:rPr lang="tr-TR" dirty="0" err="1" smtClean="0"/>
            <a:t>ecek</a:t>
          </a:r>
          <a:r>
            <a:rPr lang="tr-TR" dirty="0" smtClean="0"/>
            <a:t>)</a:t>
          </a:r>
          <a:endParaRPr lang="tr-TR" dirty="0"/>
        </a:p>
      </dgm:t>
    </dgm:pt>
    <dgm:pt modelId="{BA00FB24-0653-4359-8D89-BE48E649D46B}" type="parTrans" cxnId="{A5D7DD12-9B21-4E9B-B6EE-0AB0DC5D0DED}">
      <dgm:prSet/>
      <dgm:spPr/>
      <dgm:t>
        <a:bodyPr/>
        <a:lstStyle/>
        <a:p>
          <a:endParaRPr lang="tr-TR"/>
        </a:p>
      </dgm:t>
    </dgm:pt>
    <dgm:pt modelId="{C789DE91-A4D8-4764-B83D-0DA2E48A299A}" type="sibTrans" cxnId="{A5D7DD12-9B21-4E9B-B6EE-0AB0DC5D0DED}">
      <dgm:prSet/>
      <dgm:spPr/>
      <dgm:t>
        <a:bodyPr/>
        <a:lstStyle/>
        <a:p>
          <a:endParaRPr lang="tr-TR"/>
        </a:p>
      </dgm:t>
    </dgm:pt>
    <dgm:pt modelId="{CFF49DFB-AA7F-4D0D-9F7A-1064BF1912E7}">
      <dgm:prSet phldrT="[Metin]"/>
      <dgm:spPr/>
      <dgm:t>
        <a:bodyPr/>
        <a:lstStyle/>
        <a:p>
          <a:r>
            <a:rPr lang="tr-TR" b="1" dirty="0" smtClean="0"/>
            <a:t>Geniş Zaman </a:t>
          </a:r>
          <a:r>
            <a:rPr lang="tr-TR" dirty="0" smtClean="0"/>
            <a:t>(-ar/-</a:t>
          </a:r>
          <a:r>
            <a:rPr lang="tr-TR" dirty="0" err="1" smtClean="0"/>
            <a:t>maz</a:t>
          </a:r>
          <a:r>
            <a:rPr lang="tr-TR" dirty="0" smtClean="0"/>
            <a:t>)</a:t>
          </a:r>
          <a:endParaRPr lang="tr-TR" dirty="0"/>
        </a:p>
      </dgm:t>
    </dgm:pt>
    <dgm:pt modelId="{4E533FE9-0CDB-43A9-8340-509A8B39858E}" type="parTrans" cxnId="{409D7F31-D27D-4790-853C-597A4EF5CF4D}">
      <dgm:prSet/>
      <dgm:spPr/>
      <dgm:t>
        <a:bodyPr/>
        <a:lstStyle/>
        <a:p>
          <a:endParaRPr lang="tr-TR"/>
        </a:p>
      </dgm:t>
    </dgm:pt>
    <dgm:pt modelId="{ADBA0BB7-4A95-4FFC-BDDD-141E2ADE32F7}" type="sibTrans" cxnId="{409D7F31-D27D-4790-853C-597A4EF5CF4D}">
      <dgm:prSet/>
      <dgm:spPr/>
      <dgm:t>
        <a:bodyPr/>
        <a:lstStyle/>
        <a:p>
          <a:endParaRPr lang="tr-TR"/>
        </a:p>
      </dgm:t>
    </dgm:pt>
    <dgm:pt modelId="{F4760E4E-C2D9-490B-83FA-B4D72F12AB27}">
      <dgm:prSet phldrT="[Metin]"/>
      <dgm:spPr/>
      <dgm:t>
        <a:bodyPr/>
        <a:lstStyle/>
        <a:p>
          <a:r>
            <a:rPr lang="tr-TR" b="1" dirty="0" smtClean="0"/>
            <a:t>Emir Kipi</a:t>
          </a:r>
          <a:endParaRPr lang="tr-TR" b="1" dirty="0"/>
        </a:p>
      </dgm:t>
    </dgm:pt>
    <dgm:pt modelId="{6F499C6B-BB6E-465D-BC66-A00644F83914}" type="parTrans" cxnId="{BDC7CCAC-4713-4A28-9B5E-166D413D2E60}">
      <dgm:prSet/>
      <dgm:spPr/>
      <dgm:t>
        <a:bodyPr/>
        <a:lstStyle/>
        <a:p>
          <a:endParaRPr lang="tr-TR"/>
        </a:p>
      </dgm:t>
    </dgm:pt>
    <dgm:pt modelId="{0C332B37-358A-46E0-9497-BCA62DE6CECD}" type="sibTrans" cxnId="{BDC7CCAC-4713-4A28-9B5E-166D413D2E60}">
      <dgm:prSet/>
      <dgm:spPr/>
      <dgm:t>
        <a:bodyPr/>
        <a:lstStyle/>
        <a:p>
          <a:endParaRPr lang="tr-TR"/>
        </a:p>
      </dgm:t>
    </dgm:pt>
    <dgm:pt modelId="{75775376-4406-4ED2-A8F6-836033F22BBB}" type="pres">
      <dgm:prSet presAssocID="{900CB4F9-7C1E-4B05-9166-F9B336F50F89}" presName="Name0" presStyleCnt="0">
        <dgm:presLayoutVars>
          <dgm:dir/>
          <dgm:animLvl val="lvl"/>
          <dgm:resizeHandles val="exact"/>
        </dgm:presLayoutVars>
      </dgm:prSet>
      <dgm:spPr/>
    </dgm:pt>
    <dgm:pt modelId="{7B451E2C-81BF-46B7-8AB1-29428238CF03}" type="pres">
      <dgm:prSet presAssocID="{EB260F16-44DE-4AD6-81A5-B16CDD0FA8B2}" presName="composite" presStyleCnt="0"/>
      <dgm:spPr/>
    </dgm:pt>
    <dgm:pt modelId="{2B8ACA6B-22C6-44F7-B67A-FB44C17C5F6C}" type="pres">
      <dgm:prSet presAssocID="{EB260F16-44DE-4AD6-81A5-B16CDD0FA8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6A12B9D-634F-4AFA-A4A5-9443375071D5}" type="pres">
      <dgm:prSet presAssocID="{EB260F16-44DE-4AD6-81A5-B16CDD0FA8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CB1A5F-566C-4FDA-994B-7B389B816C9D}" type="pres">
      <dgm:prSet presAssocID="{D7ADB4A9-752D-4A3E-A83A-F1CCF7DE25D0}" presName="space" presStyleCnt="0"/>
      <dgm:spPr/>
    </dgm:pt>
    <dgm:pt modelId="{004393C7-D3E7-4FB7-BF92-7634416AFF54}" type="pres">
      <dgm:prSet presAssocID="{FA64F350-9C49-4BF6-8BCD-19157D1FF394}" presName="composite" presStyleCnt="0"/>
      <dgm:spPr/>
    </dgm:pt>
    <dgm:pt modelId="{63C83074-5702-4200-ADCE-E6D36043CA18}" type="pres">
      <dgm:prSet presAssocID="{FA64F350-9C49-4BF6-8BCD-19157D1FF39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0AA528C-4822-461C-94E1-40F61929AB46}" type="pres">
      <dgm:prSet presAssocID="{FA64F350-9C49-4BF6-8BCD-19157D1FF39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EE331C4-D2B3-497D-9638-5040D6C7AB4C}" srcId="{FA64F350-9C49-4BF6-8BCD-19157D1FF394}" destId="{E74C7D5F-1106-441A-B907-4AAFE1A32128}" srcOrd="0" destOrd="0" parTransId="{7A02D200-B9A4-4817-B25C-76B1B984C126}" sibTransId="{276D3566-AF66-403F-9221-0DBC8B90AE24}"/>
    <dgm:cxn modelId="{0C32B865-BF31-483C-A6FB-9EEC28267B67}" type="presOf" srcId="{FA64F350-9C49-4BF6-8BCD-19157D1FF394}" destId="{63C83074-5702-4200-ADCE-E6D36043CA18}" srcOrd="0" destOrd="0" presId="urn:microsoft.com/office/officeart/2005/8/layout/hList1"/>
    <dgm:cxn modelId="{4F206B2B-51EA-42FE-833A-8E102247BDC6}" type="presOf" srcId="{A75482DA-A3E0-4A8D-A9DC-1317C5452FF3}" destId="{D6A12B9D-634F-4AFA-A4A5-9443375071D5}" srcOrd="0" destOrd="2" presId="urn:microsoft.com/office/officeart/2005/8/layout/hList1"/>
    <dgm:cxn modelId="{BC5DE83E-B301-42EF-94A4-5C1CB7BA3185}" srcId="{FA64F350-9C49-4BF6-8BCD-19157D1FF394}" destId="{C9C5D2B4-CB05-4840-8618-B09A3D49F610}" srcOrd="2" destOrd="0" parTransId="{CB0D365E-BA62-4458-B4F2-D175A2815392}" sibTransId="{0DEFADB7-09B0-41A9-ABEF-21EECE7C82F3}"/>
    <dgm:cxn modelId="{D6FBE18E-7447-4607-9C3E-36106AB53BA2}" srcId="{900CB4F9-7C1E-4B05-9166-F9B336F50F89}" destId="{EB260F16-44DE-4AD6-81A5-B16CDD0FA8B2}" srcOrd="0" destOrd="0" parTransId="{D0E5D7AD-4E87-48EE-9653-979FAD3EE332}" sibTransId="{D7ADB4A9-752D-4A3E-A83A-F1CCF7DE25D0}"/>
    <dgm:cxn modelId="{A5CA2806-3C8D-43A4-847B-51EA20020905}" srcId="{900CB4F9-7C1E-4B05-9166-F9B336F50F89}" destId="{FA64F350-9C49-4BF6-8BCD-19157D1FF394}" srcOrd="1" destOrd="0" parTransId="{00E8228E-037C-4407-9848-578EF96521FD}" sibTransId="{4AF3E472-5B67-4F6C-9238-0D312688C2AD}"/>
    <dgm:cxn modelId="{393DD331-42EA-4125-8758-4DBE7781384B}" srcId="{EB260F16-44DE-4AD6-81A5-B16CDD0FA8B2}" destId="{A75482DA-A3E0-4A8D-A9DC-1317C5452FF3}" srcOrd="2" destOrd="0" parTransId="{80DFFEE6-B6A6-4F11-8730-F6A40A0EE544}" sibTransId="{985A762D-1830-4270-9E9C-42A1F0BE74DB}"/>
    <dgm:cxn modelId="{C1749E26-27A1-4D87-A409-E6FA7C8E3143}" srcId="{EB260F16-44DE-4AD6-81A5-B16CDD0FA8B2}" destId="{CF43C160-E3AC-4418-A3B4-6E90AE357FE4}" srcOrd="1" destOrd="0" parTransId="{9B50EBC6-C828-4EB2-95FB-7E3791761E4F}" sibTransId="{4E05092F-0034-4310-8544-F86427561F49}"/>
    <dgm:cxn modelId="{2C15411D-3086-4917-8E80-96EAF136457E}" type="presOf" srcId="{FD9058B7-769E-4FF5-95D9-1564670C951C}" destId="{D6A12B9D-634F-4AFA-A4A5-9443375071D5}" srcOrd="0" destOrd="3" presId="urn:microsoft.com/office/officeart/2005/8/layout/hList1"/>
    <dgm:cxn modelId="{2998CE16-5E9C-4D01-8D9A-729CC624F985}" type="presOf" srcId="{EB260F16-44DE-4AD6-81A5-B16CDD0FA8B2}" destId="{2B8ACA6B-22C6-44F7-B67A-FB44C17C5F6C}" srcOrd="0" destOrd="0" presId="urn:microsoft.com/office/officeart/2005/8/layout/hList1"/>
    <dgm:cxn modelId="{A5D7DD12-9B21-4E9B-B6EE-0AB0DC5D0DED}" srcId="{EB260F16-44DE-4AD6-81A5-B16CDD0FA8B2}" destId="{FD9058B7-769E-4FF5-95D9-1564670C951C}" srcOrd="3" destOrd="0" parTransId="{BA00FB24-0653-4359-8D89-BE48E649D46B}" sibTransId="{C789DE91-A4D8-4764-B83D-0DA2E48A299A}"/>
    <dgm:cxn modelId="{75A619AA-C483-4D4C-8E85-528628455C5B}" srcId="{EB260F16-44DE-4AD6-81A5-B16CDD0FA8B2}" destId="{F799B053-0F78-4A5D-8CF4-EFBB85C8E199}" srcOrd="0" destOrd="0" parTransId="{A92CFA1B-12DD-4B85-AA28-63484FBFF39B}" sibTransId="{35F91369-FC31-40BC-8BB0-C07D2C57B619}"/>
    <dgm:cxn modelId="{EC4C5B9A-F50F-4A40-AFA0-B9D865E1EA2D}" type="presOf" srcId="{F799B053-0F78-4A5D-8CF4-EFBB85C8E199}" destId="{D6A12B9D-634F-4AFA-A4A5-9443375071D5}" srcOrd="0" destOrd="0" presId="urn:microsoft.com/office/officeart/2005/8/layout/hList1"/>
    <dgm:cxn modelId="{C9C4FF9B-F641-4185-AD54-631DE237EA2D}" type="presOf" srcId="{CF43C160-E3AC-4418-A3B4-6E90AE357FE4}" destId="{D6A12B9D-634F-4AFA-A4A5-9443375071D5}" srcOrd="0" destOrd="1" presId="urn:microsoft.com/office/officeart/2005/8/layout/hList1"/>
    <dgm:cxn modelId="{FF69D83B-E0E6-45D4-BF3A-556CF3C3076C}" type="presOf" srcId="{E74C7D5F-1106-441A-B907-4AAFE1A32128}" destId="{20AA528C-4822-461C-94E1-40F61929AB46}" srcOrd="0" destOrd="0" presId="urn:microsoft.com/office/officeart/2005/8/layout/hList1"/>
    <dgm:cxn modelId="{F35F33EF-1322-4513-91F6-EC3F02D4F828}" type="presOf" srcId="{C9C5D2B4-CB05-4840-8618-B09A3D49F610}" destId="{20AA528C-4822-461C-94E1-40F61929AB46}" srcOrd="0" destOrd="2" presId="urn:microsoft.com/office/officeart/2005/8/layout/hList1"/>
    <dgm:cxn modelId="{BDC7CCAC-4713-4A28-9B5E-166D413D2E60}" srcId="{FA64F350-9C49-4BF6-8BCD-19157D1FF394}" destId="{F4760E4E-C2D9-490B-83FA-B4D72F12AB27}" srcOrd="3" destOrd="0" parTransId="{6F499C6B-BB6E-465D-BC66-A00644F83914}" sibTransId="{0C332B37-358A-46E0-9497-BCA62DE6CECD}"/>
    <dgm:cxn modelId="{C171E278-CD28-49B3-809C-0BD6542C5FDA}" srcId="{FA64F350-9C49-4BF6-8BCD-19157D1FF394}" destId="{B739A19C-D688-46FB-8614-72E7CC99BC98}" srcOrd="1" destOrd="0" parTransId="{498FD249-D765-44C4-B71C-4DDB1997F81F}" sibTransId="{7EDB4FCE-B202-40E2-B0EB-5C021F606153}"/>
    <dgm:cxn modelId="{091A28D7-5854-4804-92D3-CFAEE9C4CCF2}" type="presOf" srcId="{F4760E4E-C2D9-490B-83FA-B4D72F12AB27}" destId="{20AA528C-4822-461C-94E1-40F61929AB46}" srcOrd="0" destOrd="3" presId="urn:microsoft.com/office/officeart/2005/8/layout/hList1"/>
    <dgm:cxn modelId="{54CCE78D-46B7-4300-A786-7281B6E8CAE3}" type="presOf" srcId="{CFF49DFB-AA7F-4D0D-9F7A-1064BF1912E7}" destId="{D6A12B9D-634F-4AFA-A4A5-9443375071D5}" srcOrd="0" destOrd="4" presId="urn:microsoft.com/office/officeart/2005/8/layout/hList1"/>
    <dgm:cxn modelId="{96BFC68C-611C-4D7D-B766-D7079C480504}" type="presOf" srcId="{900CB4F9-7C1E-4B05-9166-F9B336F50F89}" destId="{75775376-4406-4ED2-A8F6-836033F22BBB}" srcOrd="0" destOrd="0" presId="urn:microsoft.com/office/officeart/2005/8/layout/hList1"/>
    <dgm:cxn modelId="{409D7F31-D27D-4790-853C-597A4EF5CF4D}" srcId="{EB260F16-44DE-4AD6-81A5-B16CDD0FA8B2}" destId="{CFF49DFB-AA7F-4D0D-9F7A-1064BF1912E7}" srcOrd="4" destOrd="0" parTransId="{4E533FE9-0CDB-43A9-8340-509A8B39858E}" sibTransId="{ADBA0BB7-4A95-4FFC-BDDD-141E2ADE32F7}"/>
    <dgm:cxn modelId="{A6F7DE8A-4FE7-45E0-9467-00EEDD247E67}" type="presOf" srcId="{B739A19C-D688-46FB-8614-72E7CC99BC98}" destId="{20AA528C-4822-461C-94E1-40F61929AB46}" srcOrd="0" destOrd="1" presId="urn:microsoft.com/office/officeart/2005/8/layout/hList1"/>
    <dgm:cxn modelId="{36932E02-F9CB-4B62-87E3-41FF71E943D1}" type="presParOf" srcId="{75775376-4406-4ED2-A8F6-836033F22BBB}" destId="{7B451E2C-81BF-46B7-8AB1-29428238CF03}" srcOrd="0" destOrd="0" presId="urn:microsoft.com/office/officeart/2005/8/layout/hList1"/>
    <dgm:cxn modelId="{6F40F452-F60E-4840-A011-C2C549D97B23}" type="presParOf" srcId="{7B451E2C-81BF-46B7-8AB1-29428238CF03}" destId="{2B8ACA6B-22C6-44F7-B67A-FB44C17C5F6C}" srcOrd="0" destOrd="0" presId="urn:microsoft.com/office/officeart/2005/8/layout/hList1"/>
    <dgm:cxn modelId="{C41F279B-438A-46ED-8ACE-6BDFB401FC29}" type="presParOf" srcId="{7B451E2C-81BF-46B7-8AB1-29428238CF03}" destId="{D6A12B9D-634F-4AFA-A4A5-9443375071D5}" srcOrd="1" destOrd="0" presId="urn:microsoft.com/office/officeart/2005/8/layout/hList1"/>
    <dgm:cxn modelId="{013260E8-E9F9-4A54-BDB3-922C45F4666D}" type="presParOf" srcId="{75775376-4406-4ED2-A8F6-836033F22BBB}" destId="{08CB1A5F-566C-4FDA-994B-7B389B816C9D}" srcOrd="1" destOrd="0" presId="urn:microsoft.com/office/officeart/2005/8/layout/hList1"/>
    <dgm:cxn modelId="{4EEF5E62-F233-4086-82C2-EEA14B2E0B78}" type="presParOf" srcId="{75775376-4406-4ED2-A8F6-836033F22BBB}" destId="{004393C7-D3E7-4FB7-BF92-7634416AFF54}" srcOrd="2" destOrd="0" presId="urn:microsoft.com/office/officeart/2005/8/layout/hList1"/>
    <dgm:cxn modelId="{17B9FFDF-EFB1-4587-B15F-5FEB20CD32C8}" type="presParOf" srcId="{004393C7-D3E7-4FB7-BF92-7634416AFF54}" destId="{63C83074-5702-4200-ADCE-E6D36043CA18}" srcOrd="0" destOrd="0" presId="urn:microsoft.com/office/officeart/2005/8/layout/hList1"/>
    <dgm:cxn modelId="{45942CC1-96A5-423D-B506-A1E33A131F8B}" type="presParOf" srcId="{004393C7-D3E7-4FB7-BF92-7634416AFF54}" destId="{20AA528C-4822-461C-94E1-40F61929AB4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8ACA6B-22C6-44F7-B67A-FB44C17C5F6C}">
      <dsp:nvSpPr>
        <dsp:cNvPr id="0" name=""/>
        <dsp:cNvSpPr/>
      </dsp:nvSpPr>
      <dsp:spPr>
        <a:xfrm>
          <a:off x="42" y="93267"/>
          <a:ext cx="4037792" cy="98697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/>
            <a:t>Haber / Zaman / Bildirme Kipleri</a:t>
          </a:r>
          <a:endParaRPr lang="tr-TR" sz="2700" b="1" kern="1200" dirty="0"/>
        </a:p>
      </dsp:txBody>
      <dsp:txXfrm>
        <a:off x="42" y="93267"/>
        <a:ext cx="4037792" cy="986979"/>
      </dsp:txXfrm>
    </dsp:sp>
    <dsp:sp modelId="{D6A12B9D-634F-4AFA-A4A5-9443375071D5}">
      <dsp:nvSpPr>
        <dsp:cNvPr id="0" name=""/>
        <dsp:cNvSpPr/>
      </dsp:nvSpPr>
      <dsp:spPr>
        <a:xfrm>
          <a:off x="42" y="1080247"/>
          <a:ext cx="4037792" cy="289048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/>
            <a:t>Görülen Geçmiş Z. </a:t>
          </a:r>
          <a:r>
            <a:rPr lang="tr-TR" sz="2700" kern="1200" dirty="0" smtClean="0"/>
            <a:t>(-</a:t>
          </a:r>
          <a:r>
            <a:rPr lang="tr-TR" sz="2700" kern="1200" dirty="0" err="1" smtClean="0"/>
            <a:t>dı</a:t>
          </a:r>
          <a:r>
            <a:rPr lang="tr-TR" sz="2700" kern="1200" dirty="0" smtClean="0"/>
            <a:t>)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/>
            <a:t>Duyulan Geçmiş Z. </a:t>
          </a:r>
          <a:r>
            <a:rPr lang="tr-TR" sz="2700" kern="1200" dirty="0" smtClean="0"/>
            <a:t>(-</a:t>
          </a:r>
          <a:r>
            <a:rPr lang="tr-TR" sz="2700" kern="1200" dirty="0" err="1" smtClean="0"/>
            <a:t>mış</a:t>
          </a:r>
          <a:r>
            <a:rPr lang="tr-TR" sz="2700" kern="1200" dirty="0" smtClean="0"/>
            <a:t>)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/>
            <a:t>Şimdiki Z. </a:t>
          </a:r>
          <a:r>
            <a:rPr lang="tr-TR" sz="2700" kern="1200" dirty="0" smtClean="0"/>
            <a:t>(-yor/ -makta)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/>
            <a:t>Gelecek Zaman </a:t>
          </a:r>
          <a:r>
            <a:rPr lang="tr-TR" sz="2700" kern="1200" dirty="0" smtClean="0"/>
            <a:t>(-</a:t>
          </a:r>
          <a:r>
            <a:rPr lang="tr-TR" sz="2700" kern="1200" dirty="0" err="1" smtClean="0"/>
            <a:t>ecek</a:t>
          </a:r>
          <a:r>
            <a:rPr lang="tr-TR" sz="2700" kern="1200" dirty="0" smtClean="0"/>
            <a:t>)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/>
            <a:t>Geniş Zaman </a:t>
          </a:r>
          <a:r>
            <a:rPr lang="tr-TR" sz="2700" kern="1200" dirty="0" smtClean="0"/>
            <a:t>(-ar/-</a:t>
          </a:r>
          <a:r>
            <a:rPr lang="tr-TR" sz="2700" kern="1200" dirty="0" err="1" smtClean="0"/>
            <a:t>maz</a:t>
          </a:r>
          <a:r>
            <a:rPr lang="tr-TR" sz="2700" kern="1200" dirty="0" smtClean="0"/>
            <a:t>)</a:t>
          </a:r>
          <a:endParaRPr lang="tr-TR" sz="2700" kern="1200" dirty="0"/>
        </a:p>
      </dsp:txBody>
      <dsp:txXfrm>
        <a:off x="42" y="1080247"/>
        <a:ext cx="4037792" cy="2890484"/>
      </dsp:txXfrm>
    </dsp:sp>
    <dsp:sp modelId="{63C83074-5702-4200-ADCE-E6D36043CA18}">
      <dsp:nvSpPr>
        <dsp:cNvPr id="0" name=""/>
        <dsp:cNvSpPr/>
      </dsp:nvSpPr>
      <dsp:spPr>
        <a:xfrm>
          <a:off x="4603125" y="93267"/>
          <a:ext cx="4037792" cy="986979"/>
        </a:xfrm>
        <a:prstGeom prst="rect">
          <a:avLst/>
        </a:prstGeom>
        <a:gradFill rotWithShape="0">
          <a:gsLst>
            <a:gs pos="0">
              <a:schemeClr val="accent5">
                <a:hueOff val="-1031223"/>
                <a:satOff val="-12017"/>
                <a:lumOff val="-215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-1031223"/>
                <a:satOff val="-12017"/>
                <a:lumOff val="-2158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-1031223"/>
              <a:satOff val="-12017"/>
              <a:lumOff val="-215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-1031223"/>
              <a:satOff val="-12017"/>
              <a:lumOff val="-2158"/>
              <a:alphaOff val="0"/>
              <a:shade val="25000"/>
              <a:satMod val="1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/>
            <a:t>Dilek Kipleri</a:t>
          </a:r>
          <a:endParaRPr lang="tr-TR" sz="2700" b="1" kern="1200" dirty="0"/>
        </a:p>
      </dsp:txBody>
      <dsp:txXfrm>
        <a:off x="4603125" y="93267"/>
        <a:ext cx="4037792" cy="986979"/>
      </dsp:txXfrm>
    </dsp:sp>
    <dsp:sp modelId="{20AA528C-4822-461C-94E1-40F61929AB46}">
      <dsp:nvSpPr>
        <dsp:cNvPr id="0" name=""/>
        <dsp:cNvSpPr/>
      </dsp:nvSpPr>
      <dsp:spPr>
        <a:xfrm>
          <a:off x="4603125" y="1080247"/>
          <a:ext cx="4037792" cy="2890484"/>
        </a:xfrm>
        <a:prstGeom prst="rect">
          <a:avLst/>
        </a:prstGeom>
        <a:solidFill>
          <a:schemeClr val="accent5">
            <a:tint val="40000"/>
            <a:alpha val="90000"/>
            <a:hueOff val="-657577"/>
            <a:satOff val="-19558"/>
            <a:lumOff val="-104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657577"/>
              <a:satOff val="-19558"/>
              <a:lumOff val="-104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i="0" kern="1200" dirty="0" smtClean="0"/>
            <a:t>Gereklilik Kipi </a:t>
          </a:r>
          <a:r>
            <a:rPr lang="tr-TR" sz="2700" b="0" i="0" kern="1200" dirty="0" smtClean="0"/>
            <a:t>(-malı)</a:t>
          </a:r>
          <a:endParaRPr lang="tr-TR" sz="2700" b="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i="0" kern="1200" dirty="0" smtClean="0"/>
            <a:t>İstek Kipi </a:t>
          </a:r>
          <a:r>
            <a:rPr lang="tr-TR" sz="2700" b="0" i="0" kern="1200" dirty="0" smtClean="0"/>
            <a:t>(-e, -a)</a:t>
          </a:r>
          <a:endParaRPr lang="tr-TR" sz="2700" b="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i="0" kern="1200" dirty="0" smtClean="0"/>
            <a:t>Dilek-Şart Kipi </a:t>
          </a:r>
          <a:r>
            <a:rPr lang="tr-TR" sz="2700" b="0" i="0" kern="1200" dirty="0" smtClean="0"/>
            <a:t>(-se,-</a:t>
          </a:r>
          <a:r>
            <a:rPr lang="tr-TR" sz="2700" b="0" i="0" kern="1200" dirty="0" err="1" smtClean="0"/>
            <a:t>sa</a:t>
          </a:r>
          <a:r>
            <a:rPr lang="tr-TR" sz="2700" b="0" i="0" kern="1200" dirty="0" smtClean="0"/>
            <a:t>)</a:t>
          </a:r>
          <a:endParaRPr lang="tr-TR" sz="2700" b="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/>
            <a:t>Emir Kipi</a:t>
          </a:r>
          <a:endParaRPr lang="tr-TR" sz="2700" b="1" kern="1200" dirty="0"/>
        </a:p>
      </dsp:txBody>
      <dsp:txXfrm>
        <a:off x="4603125" y="1080247"/>
        <a:ext cx="4037792" cy="2890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164044A-6262-408B-8AF5-BE57BFE3F621}" type="datetimeFigureOut">
              <a:rPr lang="tr-TR" smtClean="0"/>
              <a:t>20.10.2018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8D3085D-7985-4705-9C2F-4B119B42BE4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h7ijxQ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7. Sınıf Fiilde </a:t>
            </a:r>
            <a:r>
              <a:rPr lang="tr-TR" b="1" dirty="0" smtClean="0"/>
              <a:t>Kipler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Turkceci.Net</a:t>
            </a:r>
            <a:r>
              <a:rPr lang="tr-TR" dirty="0" smtClean="0"/>
              <a:t> tarafından hazırlanmıştır. Tüm </a:t>
            </a:r>
            <a:r>
              <a:rPr lang="tr-TR" dirty="0" err="1" smtClean="0"/>
              <a:t>slaylar</a:t>
            </a:r>
            <a:r>
              <a:rPr lang="tr-TR" dirty="0" smtClean="0"/>
              <a:t> için sitemizi ziyaret ediniz.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2732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hafta sonu seninle sinemaya gidelim.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76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Seni görmeyeli oldukça büyümüşsün.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728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sonu idareye uğrasın.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569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Ankara’daymış birazdan yola çıkacakmış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424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62671"/>
          </a:xfrm>
        </p:spPr>
        <p:txBody>
          <a:bodyPr>
            <a:normAutofit/>
          </a:bodyPr>
          <a:lstStyle/>
          <a:p>
            <a:r>
              <a:rPr lang="tr-TR" dirty="0" smtClean="0"/>
              <a:t>Siz dersteyken onlar dışarıda geleceklerini düşünmeden top oynuyor.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459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Lütfen derse zamanında giriniz.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808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Hemen şu işleri bitirmeliyiz.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11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Keşke bu hafta sonu köye gitsek.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607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Buraya çabuk gelirsen seni parka götüreceğim.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184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Hepiniz programımıza hoş geldiniz.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91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103436"/>
          </a:xfrm>
        </p:spPr>
        <p:txBody>
          <a:bodyPr>
            <a:normAutofit/>
          </a:bodyPr>
          <a:lstStyle/>
          <a:p>
            <a:r>
              <a:rPr lang="tr-TR" sz="4800" b="1" dirty="0"/>
              <a:t>7. Sınıf Fiilde </a:t>
            </a:r>
            <a:r>
              <a:rPr lang="tr-TR" sz="4800" b="1" dirty="0" smtClean="0"/>
              <a:t>Kip</a:t>
            </a:r>
            <a:endParaRPr lang="tr-TR" sz="4800" b="1" dirty="0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658632301"/>
              </p:ext>
            </p:extLst>
          </p:nvPr>
        </p:nvGraphicFramePr>
        <p:xfrm>
          <a:off x="251520" y="1397000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9971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Haftaya Ankara’ya gideceğiz.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18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Aman, kimler gelmiş?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496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34679"/>
          </a:xfrm>
        </p:spPr>
        <p:txBody>
          <a:bodyPr>
            <a:normAutofit/>
          </a:bodyPr>
          <a:lstStyle/>
          <a:p>
            <a:r>
              <a:rPr lang="tr-TR" dirty="0" smtClean="0"/>
              <a:t>Bu hafta buraya gelmiyor, arayıp da söylemedi bile, başkasından duydum.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3358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052936"/>
          </a:xfrm>
        </p:spPr>
        <p:txBody>
          <a:bodyPr>
            <a:normAutofit/>
          </a:bodyPr>
          <a:lstStyle/>
          <a:p>
            <a:r>
              <a:rPr lang="tr-TR" dirty="0" smtClean="0"/>
              <a:t>Yaptıkların beni germekte, böyle yaparsan seni kimse sevmez.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1094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b="1" dirty="0" smtClean="0"/>
              <a:t>ÖRNEK SORULAR</a:t>
            </a:r>
            <a:endParaRPr lang="tr-TR" sz="6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(Mehmet Akif ÜNALDI-Osman Nuri CEYLAN-Bilal KIŞ - Taşkın SOYSAL</a:t>
            </a:r>
            <a:r>
              <a:rPr lang="tr-TR" dirty="0" smtClean="0"/>
              <a:t>) Testinden Alıntıdır.</a:t>
            </a:r>
          </a:p>
          <a:p>
            <a:endParaRPr lang="tr-TR" dirty="0"/>
          </a:p>
          <a:p>
            <a:r>
              <a:rPr lang="tr-TR" dirty="0" smtClean="0"/>
              <a:t>Teste Linki: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goo.gl/h7ijxQ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773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76" y="1772816"/>
            <a:ext cx="8352928" cy="47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664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83824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23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128792" cy="4759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317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2985"/>
            <a:ext cx="7992888" cy="4673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936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794013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00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 Sınıf Fiilde Kip ve Kiş</a:t>
            </a:r>
            <a:r>
              <a:rPr lang="tr-TR" dirty="0"/>
              <a:t>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Örnek Cümleler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6916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14550"/>
            <a:ext cx="8498744" cy="253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420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1"/>
            <a:ext cx="8424936" cy="373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424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04041"/>
            <a:ext cx="7560840" cy="4546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191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88680"/>
            <a:ext cx="8424936" cy="3777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73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Konuklar </a:t>
            </a:r>
            <a:r>
              <a:rPr lang="tr-TR" dirty="0"/>
              <a:t>hem sohbet ediyor, hem not </a:t>
            </a:r>
            <a:r>
              <a:rPr lang="tr-TR" dirty="0" smtClean="0"/>
              <a:t>alıyor.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850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Güneş ufuktan şimdi doğar  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Yürüyelim </a:t>
            </a:r>
            <a:r>
              <a:rPr lang="tr-TR" dirty="0" smtClean="0"/>
              <a:t>arkadaşlar</a:t>
            </a:r>
            <a:r>
              <a:rPr lang="tr-TR" dirty="0"/>
              <a:t>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29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Mustafa Kemal babacan ses tonuyla karşılık verdi. 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48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Ama, Reşit Galip geri adım atmadı, tam tersine iyice diklendi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77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Her hafta sonu kursa giderim.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26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Sınavı geçmek için iyi çalışmalısın.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671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</TotalTime>
  <Words>254</Words>
  <Application>Microsoft Office PowerPoint</Application>
  <PresentationFormat>Ekran Gösterisi (4:3)</PresentationFormat>
  <Paragraphs>40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Dalga Biçimi</vt:lpstr>
      <vt:lpstr>7. Sınıf Fiilde Kipler</vt:lpstr>
      <vt:lpstr>7. Sınıf Fiilde Kip</vt:lpstr>
      <vt:lpstr>7. Sınıf Fiilde Kip ve Kişi</vt:lpstr>
      <vt:lpstr>Konuklar hem sohbet ediyor, hem not alıyor.</vt:lpstr>
      <vt:lpstr>Güneş ufuktan şimdi doğar   Yürüyelim arkadaşlar.</vt:lpstr>
      <vt:lpstr>Mustafa Kemal babacan ses tonuyla karşılık verdi. </vt:lpstr>
      <vt:lpstr>Ama, Reşit Galip geri adım atmadı, tam tersine iyice diklendi.</vt:lpstr>
      <vt:lpstr>Her hafta sonu kursa giderim.</vt:lpstr>
      <vt:lpstr>Sınavı geçmek için iyi çalışmalısın.</vt:lpstr>
      <vt:lpstr>Bu hafta sonu seninle sinemaya gidelim.</vt:lpstr>
      <vt:lpstr>Seni görmeyeli oldukça büyümüşsün.</vt:lpstr>
      <vt:lpstr>Ders sonu idareye uğrasın.</vt:lpstr>
      <vt:lpstr>Ankara’daymış birazdan yola çıkacakmış</vt:lpstr>
      <vt:lpstr>Siz dersteyken onlar dışarıda geleceklerini düşünmeden top oynuyor.</vt:lpstr>
      <vt:lpstr>Lütfen derse zamanında giriniz.</vt:lpstr>
      <vt:lpstr>Hemen şu işleri bitirmeliyiz.</vt:lpstr>
      <vt:lpstr>Keşke bu hafta sonu köye gitsek.</vt:lpstr>
      <vt:lpstr>Buraya çabuk gelirsen seni parka götüreceğim.</vt:lpstr>
      <vt:lpstr>Hepiniz programımıza hoş geldiniz.</vt:lpstr>
      <vt:lpstr>Haftaya Ankara’ya gideceğiz.</vt:lpstr>
      <vt:lpstr>Aman, kimler gelmiş?</vt:lpstr>
      <vt:lpstr>Bu hafta buraya gelmiyor, arayıp da söylemedi bile, başkasından duydum.</vt:lpstr>
      <vt:lpstr>Yaptıkların beni germekte, böyle yaparsan seni kimse sevmez.</vt:lpstr>
      <vt:lpstr>ÖRNEK SORULAR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Sınıf Fiilde Kip ve Kişi</dc:title>
  <dc:creator>Ayşe</dc:creator>
  <cp:lastModifiedBy>Ayşe</cp:lastModifiedBy>
  <cp:revision>5</cp:revision>
  <dcterms:created xsi:type="dcterms:W3CDTF">2018-10-20T05:57:49Z</dcterms:created>
  <dcterms:modified xsi:type="dcterms:W3CDTF">2018-10-20T06:44:15Z</dcterms:modified>
</cp:coreProperties>
</file>